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7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1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319007-D944-4E8D-A54C-95A1BAA94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2FDD818-62D3-49CD-9582-03E532C27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0546CB-C8AB-4ED7-A4A0-1F46B6399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1F50AE-766D-4644-9AC2-42FDD597A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86021A-5D10-4C64-9B2E-BB2B7C4A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7371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414A4-1778-4429-981A-C90AF165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79D8F27-C89B-4F40-8FBE-505320225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39AA31-BBFE-4E9A-AE72-AAC9AECF6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651052-4CE5-4FCF-ABE1-849C28AE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18EF4E-0C6A-449A-8F49-C89C357B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11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07B3B0F-8BBA-4284-82BD-85B8836B7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F7874E-74D1-4F8D-BC10-3157C55C5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2BF82D-5926-4CA0-8DC6-478EF037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9CBA56-CDE6-46EF-A0B5-467E53CDF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D45948-4AED-49D8-A8CE-FEA694D9C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917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14ED0A-7D56-4595-9A53-3FF988454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33F493-84CE-4A1B-B57A-9AC62A053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1A9175-8845-44B8-A58B-A745A135E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1FE1FD-70B5-4973-9254-D984B60F8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EADAAD-A5D1-4873-BDAD-2BA1A565D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7106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C5841-E9D1-4E80-A812-0FD98FD6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5C3C3D-5087-4A6F-9B95-14E016A0B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671C8F-8733-49B5-B9C4-CDD68E3E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4ACFB2-C9D4-4409-9D84-0282E4EEC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5F6E8B-448A-4C0C-9510-AFB4FD20E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594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C3028B-60DE-4B46-9AD2-9C39E1E10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8112AB-A26B-47AF-9464-AD151DE59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C25EB30-52E3-4A0D-B063-559CC4EC2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7DC0C5-753D-47AE-A89B-F3CA09BC2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AE4EA5-8ADD-45C3-842E-A4C1A5DBF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6213D0-B187-4CBF-A1B2-88EC4367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8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DC805-BF6E-4955-8B6B-D053BB49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41AD2C-0704-4EA6-92E2-E57C88432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614A6AC-D8E9-4106-BF21-53ABF9DB7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3838BF-FAE3-4AD2-8352-157E622CB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D337748-424E-4F71-A206-C638CF8C0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47853F-88E7-4782-A48B-4A4C8D44A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2DAA144-6E4B-4029-8557-0E7C038B2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7DB800C-FC24-4F79-A7CA-395E8C12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01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5FBFF3-7C0E-4563-A7BF-64422C15C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7BE532F-4184-4AEF-9A1A-7C0B6D32C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6415E8-628E-4E50-B3AE-A9372BB1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BD093B3-2FE8-406C-917E-7EB73C253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476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C24E10-6F11-4B71-840F-1C1411D83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C9BA6E5-B133-45EC-859C-E5AA64A58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5E811E8-ADE4-4218-8ED0-1143F78B4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279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9B1A98-C722-4DF2-91F0-7928E9BAD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A91BBD-BE39-44BF-B8E9-72B09951B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0EBB76-6B63-42D1-9E04-C16872FA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EB49B09-90F3-4C86-B266-1129CBF0F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222FE8-0B9F-4A09-8D44-EDCEB699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2FC43D-A9BA-4D59-B048-C632B762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858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FC1FB-607E-4CE0-8B4C-2BA21434E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ABA31AD-99B1-4742-AD6F-894769677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A11760-B8BF-41CA-A0C4-DEDB25062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5FB005-7E8C-4041-9F19-48A3F0745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BFFC654-C4DF-4AE3-9525-9668AE7DC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EFFE1C-1EF8-4AFC-AC9C-E218FDA8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920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E9EFB8-F118-4BFE-A7E7-8E8D3FCEB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63B08D-A660-4C9E-B3D1-29872C959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7A80C5-3461-402C-BF2C-942EBDC12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721B5-BA7A-4560-80F8-245ADD7C6C95}" type="datetimeFigureOut">
              <a:rPr lang="ru-RU" smtClean="0"/>
              <a:t>08.09.2022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9299AE-BF44-4AF8-9C2B-4F59E6687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87CFB1-7D7A-47B1-B9A3-F4D57796F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0B0AF-C021-436F-BD38-402DB68641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029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EF12C-518E-4D46-8058-31EA46EA4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8800" b="1" dirty="0"/>
              <a:t>Динамика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C1B579-E37F-43C3-8709-1BE34094D5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E625AD-B5B0-4F8A-954F-0D89017A5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23" y="4053526"/>
            <a:ext cx="10112573" cy="77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86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3AACE22-5B9C-42FE-9190-6B84A5073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33" y="285902"/>
            <a:ext cx="3461467" cy="4399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4AF1F-D4E5-484D-A203-088722B8A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89" y="1166174"/>
            <a:ext cx="11887480" cy="226282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0CACF0-7B9D-4992-8BA3-C028B36E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50" y="4003161"/>
            <a:ext cx="11726269" cy="235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61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8ECB64-CB12-4A03-810F-4FC0CDF5E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625" y="268322"/>
            <a:ext cx="2060863" cy="34442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59D100-BBE4-4F3E-A8FC-5E2E92F4F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25" y="750305"/>
            <a:ext cx="11122356" cy="276310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D93F85F-8E02-44F9-8CCB-234B4823C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500" y="3669785"/>
            <a:ext cx="8386912" cy="291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66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5DDB46-4C69-4B94-A1E7-7C5630E03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99" y="263951"/>
            <a:ext cx="11232840" cy="646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15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979B7D-1E06-4554-8581-92AD57D1A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29" y="320512"/>
            <a:ext cx="11422644" cy="621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364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A2025D-B852-4261-A28B-A30DB72F4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60" y="288569"/>
            <a:ext cx="11158870" cy="320607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78F18C-4C00-4D27-8CA9-FBE446878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60" y="3798631"/>
            <a:ext cx="11360827" cy="16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19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BDFEA5E-3829-4924-A793-0525BE188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585" y="136288"/>
            <a:ext cx="6534171" cy="31794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30AD43-9634-40E0-B21C-81B1C53C4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39" y="3542250"/>
            <a:ext cx="10917519" cy="298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41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1154C70-ACB9-4A9D-B512-9A15199B9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80" y="596722"/>
            <a:ext cx="9155030" cy="168839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6493E4-5A84-45C9-9474-D58DC9ADB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2733" y="739048"/>
            <a:ext cx="1882287" cy="15165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CDA4F2F-DBD1-4D93-8CFC-5077DA68E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808" y="2893824"/>
            <a:ext cx="9577315" cy="227627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939ABE-4BC9-41F2-8DB1-3F8939164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06" y="2459648"/>
            <a:ext cx="4387681" cy="36639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FC4A5F-61DE-4B79-A393-456EBE2EB4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397319"/>
            <a:ext cx="5701308" cy="9752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D7250D6-5AA5-4934-A4AC-9A91E36B94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2878" y="5338186"/>
            <a:ext cx="5884669" cy="109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17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715E783-C349-4658-931C-CF7694D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25" y="669303"/>
            <a:ext cx="11451045" cy="549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21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60F2D6-6B42-42D6-B228-7ACA920B8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17" y="264968"/>
            <a:ext cx="5601619" cy="299800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6162F08-379C-4CA5-84D5-0E529EF9C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224" y="3429000"/>
            <a:ext cx="9410209" cy="316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5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21BEDF6-5B79-4F7E-9DBD-F9B94FB02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43" y="942680"/>
            <a:ext cx="11514267" cy="50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34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A0AD413-E511-4731-B54D-DEA90978C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95" y="706018"/>
            <a:ext cx="11197209" cy="205603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25270C-ADEA-483C-83FA-3E12B9A5D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49" y="3334172"/>
            <a:ext cx="11166155" cy="268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5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D86825-89DF-43C8-9C52-DCD8C317F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96" y="933253"/>
            <a:ext cx="11111265" cy="474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37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D9A5C6A-DCD7-433D-B7F7-C46987A7D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81" y="518473"/>
            <a:ext cx="11289274" cy="596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11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4E7639-391A-4184-A9E0-8C081642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23" y="150829"/>
            <a:ext cx="11673225" cy="509047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8A5112-D81E-49B8-A6C7-85875A64F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975" y="5241303"/>
            <a:ext cx="11366120" cy="127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91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52F28F-F34E-4535-8BCB-C32D8EEDE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47" y="250268"/>
            <a:ext cx="4360747" cy="503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3AD103-751B-4FA2-AA01-9B7B8E510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47" y="943287"/>
            <a:ext cx="9652373" cy="347749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7C6A47E-DE68-47F6-80B0-CE1D14840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98" y="4713624"/>
            <a:ext cx="2915351" cy="175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8F59256-F0E0-4E0C-B6D5-A20CDD348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4291" y="5184045"/>
            <a:ext cx="3036447" cy="129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4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18AAD4-12FF-4FF0-99EB-098718D53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82" y="1068830"/>
            <a:ext cx="6197967" cy="38048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185633-0CE4-41E6-BA8C-E60109239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452" y="2058675"/>
            <a:ext cx="4842696" cy="169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425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</Words>
  <Application>Microsoft Office PowerPoint</Application>
  <PresentationFormat>Широкоэкранный</PresentationFormat>
  <Paragraphs>1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Тема Office</vt:lpstr>
      <vt:lpstr>Динамика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Динамика</dc:title>
  <dc:creator>Елена Юрепина</dc:creator>
  <cp:lastModifiedBy>Елена Юрепина</cp:lastModifiedBy>
  <cp:revision>2</cp:revision>
  <dcterms:created xsi:type="dcterms:W3CDTF">2022-09-05T23:12:17Z</dcterms:created>
  <dcterms:modified xsi:type="dcterms:W3CDTF">2022-09-07T23:16:37Z</dcterms:modified>
</cp:coreProperties>
</file>

<file path=docProps/thumbnail.jpeg>
</file>